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2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5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6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5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2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4972-F12F-480C-8D03-073DEC35200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CF40-1C19-4B8E-B6C1-8B25F7B6C7D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8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essentia-1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745UL7TdCE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osspapot\Downloads\FBKperlasalute_colore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" y="138108"/>
            <a:ext cx="1943101" cy="110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6"/>
          <p:cNvPicPr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8370" y="73209"/>
            <a:ext cx="1846263" cy="177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038" y="73209"/>
            <a:ext cx="2641203" cy="20180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2170098" y="2372268"/>
            <a:ext cx="799346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4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ESSENT*IA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42215" y="3655172"/>
            <a:ext cx="1059885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8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proposta innovativa per riflettere assieme sul ruolo che le tecnologie digitali e l’IA soprattutto avranno nel futuro della medicina e del sistema sanitario. Con una visione che parta dall’incontro virtuoso della cultura tecnologico-scientifica con quella umanistica.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0078" y="623463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/>
          </a:p>
        </p:txBody>
      </p:sp>
      <p:sp>
        <p:nvSpPr>
          <p:cNvPr id="10" name="Rettangolo 9"/>
          <p:cNvSpPr/>
          <p:nvPr/>
        </p:nvSpPr>
        <p:spPr>
          <a:xfrm>
            <a:off x="2014921" y="5999190"/>
            <a:ext cx="7993460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hlinkClick r:id="rId5"/>
              </a:rPr>
              <a:t>http://bit.ly/essentia-1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5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osspapot\Downloads\FBKperlasalute_colore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4" y="138108"/>
            <a:ext cx="1943101" cy="110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6"/>
          <p:cNvPicPr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737" y="0"/>
            <a:ext cx="1846263" cy="177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614" y="78222"/>
            <a:ext cx="2641203" cy="1721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2226485" y="2020241"/>
            <a:ext cx="799346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4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CAMPI D’INDAGINE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0078" y="623463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700087" y="3090419"/>
            <a:ext cx="6243638" cy="8826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e Diritti delle persone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195315" y="5206150"/>
            <a:ext cx="5663310" cy="88267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e Relazione di cura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00087" y="4406013"/>
            <a:ext cx="6957580" cy="8826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e Validazione clinica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64291" y="3843267"/>
            <a:ext cx="5159826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e Iniquità sociale</a:t>
            </a:r>
          </a:p>
        </p:txBody>
      </p:sp>
    </p:spTree>
    <p:extLst>
      <p:ext uri="{BB962C8B-B14F-4D97-AF65-F5344CB8AC3E}">
        <p14:creationId xmlns:p14="http://schemas.microsoft.com/office/powerpoint/2010/main" val="44463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osspapot\Downloads\FBKperlasalute_colore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3101" cy="110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6"/>
          <p:cNvPicPr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0180" y="1"/>
            <a:ext cx="185182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325" y="-110688"/>
            <a:ext cx="2641203" cy="1721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2298196" y="1917001"/>
            <a:ext cx="799346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UNCONFERENCE SCHEMA  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0078" y="623463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642939" y="2626465"/>
            <a:ext cx="11045122" cy="386541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Prologo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Suggestioni: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in medicina e la sfida sui diritti </a:t>
            </a: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diritto e la sfida dell’AI in medicina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le suggestioni ciascun partecipante, se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vuole intervenire o porre dei quesiti,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alza il suo cartellino e questo stabilisce l’ordine degli interventi (</a:t>
            </a:r>
            <a:r>
              <a:rPr lang="it-IT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 interventi)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(tempo degli interventi: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minuti ciascuno)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Sintesi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osspapot\Downloads\FBKperlasalute_colore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2" y="138108"/>
            <a:ext cx="1943101" cy="110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6"/>
          <p:cNvPicPr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737" y="0"/>
            <a:ext cx="1846263" cy="12461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113902" y="1841242"/>
            <a:ext cx="119586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i="1" dirty="0"/>
              <a:t>Dopo 50 anni dal primo passo dell’Uomo sulla Luna affrontiamo oggi una grande sfida, che per certi versi è ugualmente epocale.</a:t>
            </a:r>
          </a:p>
          <a:p>
            <a:pPr algn="just"/>
            <a:endParaRPr lang="it-IT" sz="2000" i="1" dirty="0"/>
          </a:p>
          <a:p>
            <a:pPr algn="just"/>
            <a:r>
              <a:rPr lang="it-IT" sz="2000" i="1" dirty="0"/>
              <a:t>Con la tecnologia 5G vivremo presto, come umanità, il primo vero cambio di paradigma dal mondo reale a quello digitale Realtà Aumentata + Intelligenza Artificiale + Sensori + </a:t>
            </a:r>
            <a:r>
              <a:rPr lang="it-IT" sz="2000" i="1" dirty="0" err="1"/>
              <a:t>Blockchain</a:t>
            </a:r>
            <a:r>
              <a:rPr lang="it-IT" sz="2000" i="1" dirty="0"/>
              <a:t>: sono le nuove tecnologie che diverranno parte integrante nel nostro mondo e saranno così rapidamente pervasive ed ubiquitarie per cui nulla sarà più distinguibile dal reale.</a:t>
            </a:r>
            <a:endParaRPr lang="en-US" sz="2000" i="1" dirty="0"/>
          </a:p>
          <a:p>
            <a:pPr algn="just"/>
            <a:endParaRPr lang="it-IT" sz="2000" i="1" dirty="0"/>
          </a:p>
          <a:p>
            <a:pPr algn="just"/>
            <a:r>
              <a:rPr lang="it-IT" sz="2000" i="1" dirty="0"/>
              <a:t>La storia non fa sconti, citando </a:t>
            </a:r>
            <a:r>
              <a:rPr lang="it-IT" sz="2000" i="1" dirty="0" err="1"/>
              <a:t>Yuval</a:t>
            </a:r>
            <a:r>
              <a:rPr lang="it-IT" sz="2000" i="1" dirty="0"/>
              <a:t> </a:t>
            </a:r>
            <a:r>
              <a:rPr lang="it-IT" sz="2000" i="1" dirty="0" err="1"/>
              <a:t>Noah</a:t>
            </a:r>
            <a:r>
              <a:rPr lang="it-IT" sz="2000" i="1" dirty="0"/>
              <a:t> </a:t>
            </a:r>
            <a:r>
              <a:rPr lang="it-IT" sz="2000" i="1" dirty="0" err="1"/>
              <a:t>Harari</a:t>
            </a:r>
            <a:r>
              <a:rPr lang="it-IT" sz="2000" i="1" dirty="0"/>
              <a:t> in “21 lezioni per il XXI secolo”: “se il futuro dell’umanità viene deciso in vostra assenza (…) ne subirete comunque le conseguenze.”</a:t>
            </a:r>
            <a:endParaRPr lang="en-US" sz="2000" i="1" dirty="0"/>
          </a:p>
          <a:p>
            <a:pPr algn="just"/>
            <a:endParaRPr lang="it-IT" sz="2000" i="1" dirty="0"/>
          </a:p>
          <a:p>
            <a:pPr algn="just"/>
            <a:r>
              <a:rPr lang="it-IT" sz="2000" i="1" dirty="0"/>
              <a:t>Nessuno può prevedere il Futuro ma è possibile provocarlo, con consapevolezza e la giusta visione, sapendo coglierne le infinite opportunità e mitigarne i rischi.</a:t>
            </a:r>
            <a:r>
              <a:rPr lang="en-US" sz="2000" i="1" dirty="0"/>
              <a:t> </a:t>
            </a:r>
          </a:p>
          <a:p>
            <a:pPr algn="just"/>
            <a:endParaRPr lang="en-US" sz="2000" i="1" dirty="0"/>
          </a:p>
          <a:p>
            <a:pPr algn="just"/>
            <a:r>
              <a:rPr lang="it-IT" sz="2000" i="1" dirty="0"/>
              <a:t>Con questi incontri abbiamo la pretesa di dare un infinitesimo contributo alla conoscenza di «questo mondo» a tutti voi.</a:t>
            </a:r>
            <a:endParaRPr lang="en-US" sz="2000" i="1" dirty="0"/>
          </a:p>
        </p:txBody>
      </p:sp>
      <p:sp>
        <p:nvSpPr>
          <p:cNvPr id="9" name="Rettangolo 8"/>
          <p:cNvSpPr/>
          <p:nvPr/>
        </p:nvSpPr>
        <p:spPr>
          <a:xfrm>
            <a:off x="5070078" y="623463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700087" y="3149543"/>
            <a:ext cx="10786269" cy="87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magin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619" y="76951"/>
            <a:ext cx="2641203" cy="1664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118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:\Users\osspapot\Downloads\FBKperlasalute_colore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08"/>
            <a:ext cx="1943101" cy="1108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6"/>
          <p:cNvPicPr>
            <a:picLocks noGrp="1"/>
          </p:cNvPicPr>
          <p:nvPr>
            <p:ph idx="1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45737" y="-29820"/>
            <a:ext cx="1846263" cy="14871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113902" y="3360684"/>
            <a:ext cx="11958638" cy="346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i="1" dirty="0"/>
              <a:t>Abbiamo iniziato questo viaggio verso nuovi orizzonti perché vi sono nuove conoscenze da conquistare e nuovi diritti da ottenere, perché vengano ottenuti e possano servire per il progresso di tutti. […] Abbiamo deciso di andare sulla Luna. Abbiamo deciso di andare sulla Luna in questo decennio e di impegnarci anche in altre imprese; non perché sono semplici, ma perché sono ardite, perché questo obiettivo ci permetterà di organizzare e di mettere alla prova il meglio delle nostre energie e delle nostre capacità, perché accettiamo di buon grado questa sfida, non abbiamo intenzione di rimandarla e siamo determinati a vincerla, insieme a tutte le altre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0078" y="623463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/>
          </a:p>
        </p:txBody>
      </p:sp>
      <p:sp>
        <p:nvSpPr>
          <p:cNvPr id="11" name="Rettangolo 10"/>
          <p:cNvSpPr/>
          <p:nvPr/>
        </p:nvSpPr>
        <p:spPr>
          <a:xfrm>
            <a:off x="700087" y="3149543"/>
            <a:ext cx="10786269" cy="87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magin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177" y="138108"/>
            <a:ext cx="2641203" cy="17216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Rettangolo 13"/>
          <p:cNvSpPr/>
          <p:nvPr/>
        </p:nvSpPr>
        <p:spPr>
          <a:xfrm>
            <a:off x="971550" y="2338083"/>
            <a:ext cx="1032113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Discorso di John F. Kennedy: Scegliamo di andare sulla Luna</a:t>
            </a:r>
            <a:endParaRPr lang="it-IT" sz="3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05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430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Antonella Graiff</dc:creator>
  <cp:lastModifiedBy>Antonella Graiff</cp:lastModifiedBy>
  <cp:revision>13</cp:revision>
  <dcterms:created xsi:type="dcterms:W3CDTF">2019-10-14T15:11:44Z</dcterms:created>
  <dcterms:modified xsi:type="dcterms:W3CDTF">2022-04-11T09:02:36Z</dcterms:modified>
</cp:coreProperties>
</file>